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f226154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5f226154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226154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226154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226154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226154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2261546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226154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226154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226154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109300"/>
            <a:ext cx="8520600" cy="9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run a small </a:t>
            </a:r>
            <a:r>
              <a:rPr lang="en"/>
              <a:t>clothing</a:t>
            </a:r>
            <a:r>
              <a:rPr lang="en"/>
              <a:t> brand Dog Park Daywear and getting </a:t>
            </a:r>
            <a:r>
              <a:rPr lang="en"/>
              <a:t>studio quality photography is very expensive and takes a long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I’ve been searching for AI tools and products to replace hiring photographers but most have overlooked this problem and are more focused on lifestyle images, model images or ads.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An even bigger problem is most products/tools, including ChatGPT image generation hallucinate my logos and designs.  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Illustrated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017725"/>
            <a:ext cx="85206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showcases the current issue with AI. Right now it hallucinates logos and </a:t>
            </a:r>
            <a:r>
              <a:rPr lang="en"/>
              <a:t>designs</a:t>
            </a:r>
            <a:r>
              <a:rPr lang="en"/>
              <a:t> which is very problematic for a clothing brand.</a:t>
            </a:r>
            <a:endParaRPr/>
          </a:p>
        </p:txBody>
      </p:sp>
      <p:pic>
        <p:nvPicPr>
          <p:cNvPr id="67" name="Google Shape;67;p15" title="ChatGPT Image May 30, 2025, 07_41_0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700" y="2212224"/>
            <a:ext cx="2109100" cy="22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 title="ChatGPT Image May 30, 2025, 07_41_08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050" y="2212225"/>
            <a:ext cx="2221601" cy="22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title="Dog Days Beach Ba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2719" y="2212225"/>
            <a:ext cx="1727286" cy="2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</a:t>
            </a:r>
            <a:r>
              <a:rPr lang="en"/>
              <a:t>Solution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Simply add photo of product from cell phone and AI transforms into a studio quality photo without hallucinating logo/design. </a:t>
            </a:r>
            <a:endParaRPr/>
          </a:p>
        </p:txBody>
      </p:sp>
      <p:pic>
        <p:nvPicPr>
          <p:cNvPr id="76" name="Google Shape;76;p16" title="IMG_7350.jpeg"/>
          <p:cNvPicPr preferRelativeResize="0"/>
          <p:nvPr/>
        </p:nvPicPr>
        <p:blipFill rotWithShape="1">
          <a:blip r:embed="rId3">
            <a:alphaModFix/>
          </a:blip>
          <a:srcRect b="30953" l="0" r="0" t="0"/>
          <a:stretch/>
        </p:blipFill>
        <p:spPr>
          <a:xfrm>
            <a:off x="424800" y="2113300"/>
            <a:ext cx="2815200" cy="2591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6"/>
          <p:cNvCxnSpPr/>
          <p:nvPr/>
        </p:nvCxnSpPr>
        <p:spPr>
          <a:xfrm flipH="1" rot="10800000">
            <a:off x="3768100" y="3150550"/>
            <a:ext cx="1318800" cy="1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8" name="Google Shape;78;p16" title="Dog Park Sweatshirt Studio Pho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400" y="1965963"/>
            <a:ext cx="2886424" cy="288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Solution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 found that ChatGPT is good at creating photography of my product without the design and matching style using reference. Then I add my design file to the image in Canva. </a:t>
            </a:r>
            <a:endParaRPr/>
          </a:p>
        </p:txBody>
      </p:sp>
      <p:pic>
        <p:nvPicPr>
          <p:cNvPr id="85" name="Google Shape;85;p17" title="IMG_7350.jpeg"/>
          <p:cNvPicPr preferRelativeResize="0"/>
          <p:nvPr/>
        </p:nvPicPr>
        <p:blipFill rotWithShape="1">
          <a:blip r:embed="rId3">
            <a:alphaModFix/>
          </a:blip>
          <a:srcRect b="30953" l="0" r="0" t="0"/>
          <a:stretch/>
        </p:blipFill>
        <p:spPr>
          <a:xfrm>
            <a:off x="424788" y="2668075"/>
            <a:ext cx="1956676" cy="18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type="title"/>
          </p:nvPr>
        </p:nvSpPr>
        <p:spPr>
          <a:xfrm>
            <a:off x="424813" y="2219825"/>
            <a:ext cx="19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Step 1</a:t>
            </a:r>
            <a:endParaRPr sz="1600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424838" y="4570800"/>
            <a:ext cx="19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Take Photo with Cell Phone</a:t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593675" y="2219875"/>
            <a:ext cx="19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Step 2</a:t>
            </a:r>
            <a:endParaRPr sz="16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867000" y="4570850"/>
            <a:ext cx="341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 ChatGPT to create blank product photo and background using reference image</a:t>
            </a:r>
            <a:endParaRPr/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6762525" y="2219875"/>
            <a:ext cx="19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Step 3</a:t>
            </a:r>
            <a:endParaRPr sz="16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6762550" y="4570850"/>
            <a:ext cx="19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 Canva to add design to back</a:t>
            </a:r>
            <a:endParaRPr/>
          </a:p>
        </p:txBody>
      </p:sp>
      <p:pic>
        <p:nvPicPr>
          <p:cNvPr id="92" name="Google Shape;92;p17" title="ChatGPT Image May 15, 2025, 08_11_54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638" y="2668124"/>
            <a:ext cx="1801375" cy="18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 title="PS0064S-HUEGA_HOUSE-TOP-HOOD-111924-02-FLAT-4x5-GBG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6988" y="2668113"/>
            <a:ext cx="1441080" cy="1801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2457663" y="3568762"/>
            <a:ext cx="4011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/>
          <p:nvPr/>
        </p:nvCxnSpPr>
        <p:spPr>
          <a:xfrm>
            <a:off x="6343863" y="3568762"/>
            <a:ext cx="4011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6" name="Google Shape;96;p17" title="Dog Park Sweatshirt Studio Phot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5025" y="2615563"/>
            <a:ext cx="1907275" cy="19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&amp; Site MVP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Looking to work hire someone who can: </a:t>
            </a:r>
            <a:endParaRPr sz="10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AutoNum type="arabicParenR"/>
            </a:pPr>
            <a:r>
              <a:rPr lang="en" sz="1000"/>
              <a:t>Create the model that can automate this process using AI. 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arenR"/>
            </a:pPr>
            <a:r>
              <a:rPr lang="en" sz="1000"/>
              <a:t>Build Web App that brings </a:t>
            </a:r>
            <a:r>
              <a:rPr lang="en" sz="1000"/>
              <a:t>this model to the masses. Focused on a simple, intuitive UI/UX.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V1 MVP Features: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Upload a Photo of a Product: </a:t>
            </a:r>
            <a:r>
              <a:rPr lang="en" sz="1000">
                <a:solidFill>
                  <a:schemeClr val="dk1"/>
                </a:solidFill>
              </a:rPr>
              <a:t>User uploads from their phone or desktop — ideally mobile-first design.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Add a Logo or Design Overlay: </a:t>
            </a:r>
            <a:r>
              <a:rPr lang="en" sz="1000">
                <a:solidFill>
                  <a:schemeClr val="dk1"/>
                </a:solidFill>
              </a:rPr>
              <a:t>Drag and drop or upload functionality for .PNG or .SVG.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Choose or Upload a Background Image: 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Option 1: Pick from a set of seamless reference backgrounds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Option 2: Upload your own background for AI to match style/lighting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Choose File Specs: </a:t>
            </a:r>
            <a:r>
              <a:rPr lang="en" sz="1000">
                <a:solidFill>
                  <a:schemeClr val="dk1"/>
                </a:solidFill>
              </a:rPr>
              <a:t>choose from a selection of options 1080x1080, 1920x1080, 1080x1920, 1080x1350, create custom size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Optional Field for Notes or Direction: </a:t>
            </a:r>
            <a:r>
              <a:rPr lang="en" sz="1000">
                <a:solidFill>
                  <a:schemeClr val="dk1"/>
                </a:solidFill>
              </a:rPr>
              <a:t>A single-line text field, but we may leave this out of V1 to keep it simple.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Would also need create simple one-page site that clearly communicates what the product does and encourages sign-ups or early access. The page should include: how it works, before/after slider, comparison vs. alternatives, gallery of examples, pricing. I like the simplicity of Reelfarm and can use as a reference.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